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6" r:id="rId4"/>
    <p:sldId id="257" r:id="rId5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4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3DA91-7AEB-4A4A-9863-B1539691DEC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F8D9F-6031-413C-96B2-8719FCB64CA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9BDF8-0976-470D-BD9D-51E1F5A3225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97EB7-B769-4E5A-A737-F426BE7E6E1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7FE53-9F7E-4840-853F-6ADFFA8FC64D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E82FA-B3D7-4B96-8FD8-AB634739857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D3532-9685-48A9-94A3-7AD591F7D18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C8B33-4781-4B47-AC02-DB5D70FF18B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EE222A-E10F-4995-A18F-528052307788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24C2BE-D6AD-4111-A89F-9E6E4C848D44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874A7D-7988-40D7-AEAD-B5B0148E095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9659078-6439-45F4-A7D8-CF50F1B30E7F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C:\Documents and Settings\Ulrika Nilsson\Mina dokument\Mina bilder\Microsoft Clip Organizer\j0241741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214546" y="928670"/>
            <a:ext cx="4643470" cy="4572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lrika Nilsson\Mina dokument\Mina bilder\Microsoft Clip Organizer\j0351761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69" y="1285860"/>
            <a:ext cx="5278893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lrika Nilsson\Mina dokument\Mina bilder\Microsoft Clip Organizer\j015576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785794"/>
            <a:ext cx="4714908" cy="5011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lrika Nilsson\Mina dokument\Mina bilder\Microsoft Clip Organizer\j023837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4302" y="928671"/>
            <a:ext cx="6461634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formgivning">
  <a:themeElements>
    <a:clrScheme name="Standardformgivn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formgivnin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PowerPoint</Application>
  <PresentationFormat>Bildspel på skärmen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5" baseType="lpstr">
      <vt:lpstr>Standardformgivning</vt:lpstr>
      <vt:lpstr>Bild 1</vt:lpstr>
      <vt:lpstr>Bild 2</vt:lpstr>
      <vt:lpstr>Bild 3</vt:lpstr>
      <vt:lpstr>Bild 4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Malin </dc:creator>
  <cp:lastModifiedBy>U Nilsson</cp:lastModifiedBy>
  <cp:revision>5</cp:revision>
  <dcterms:created xsi:type="dcterms:W3CDTF">2001-10-31T09:59:49Z</dcterms:created>
  <dcterms:modified xsi:type="dcterms:W3CDTF">2007-04-19T07:37:11Z</dcterms:modified>
</cp:coreProperties>
</file>